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43"/>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11" r:id="rId35"/>
    <p:sldId id="415" r:id="rId36"/>
    <p:sldId id="410" r:id="rId37"/>
    <p:sldId id="414" r:id="rId38"/>
    <p:sldId id="418" r:id="rId39"/>
    <p:sldId id="340" r:id="rId40"/>
    <p:sldId id="375" r:id="rId41"/>
    <p:sldId id="374" r:id="rId42"/>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73" autoAdjust="0"/>
  </p:normalViewPr>
  <p:slideViewPr>
    <p:cSldViewPr snapToGrid="0">
      <p:cViewPr varScale="1">
        <p:scale>
          <a:sx n="97" d="100"/>
          <a:sy n="97" d="100"/>
        </p:scale>
        <p:origin x="90" y="17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s>
</file>

<file path=ppt/media/image1.jpeg>
</file>

<file path=ppt/media/image2.jpg>
</file>

<file path=ppt/media/image3.jp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11/5/2023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11/5/2023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11/5/2023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274115264"/>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a:effectLst/>
                        </a:rPr>
                        <a:t>1</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 Eve</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186838276"/>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3382944522"/>
                    </a:ext>
                  </a:extLst>
                </a:gridCol>
                <a:gridCol w="1625600">
                  <a:extLst>
                    <a:ext uri="{9D8B030D-6E8A-4147-A177-3AD203B41FA5}">
                      <a16:colId xmlns:a16="http://schemas.microsoft.com/office/drawing/2014/main" val="3556367693"/>
                    </a:ext>
                  </a:extLst>
                </a:gridCol>
                <a:gridCol w="1625600">
                  <a:extLst>
                    <a:ext uri="{9D8B030D-6E8A-4147-A177-3AD203B41FA5}">
                      <a16:colId xmlns:a16="http://schemas.microsoft.com/office/drawing/2014/main" val="2583033163"/>
                    </a:ext>
                  </a:extLst>
                </a:gridCol>
                <a:gridCol w="1625600">
                  <a:extLst>
                    <a:ext uri="{9D8B030D-6E8A-4147-A177-3AD203B41FA5}">
                      <a16:colId xmlns:a16="http://schemas.microsoft.com/office/drawing/2014/main" val="3287626879"/>
                    </a:ext>
                  </a:extLst>
                </a:gridCol>
                <a:gridCol w="1625600">
                  <a:extLst>
                    <a:ext uri="{9D8B030D-6E8A-4147-A177-3AD203B41FA5}">
                      <a16:colId xmlns:a16="http://schemas.microsoft.com/office/drawing/2014/main" val="556062274"/>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a:t>
                      </a: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3,0</a:t>
                      </a: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6,0</a:t>
                      </a: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63" r="56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Chapter</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516503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10" end="10"/>
                                            </p:txEl>
                                          </p:spTgt>
                                        </p:tgtEl>
                                        <p:attrNameLst>
                                          <p:attrName>style.visibility</p:attrName>
                                        </p:attrNameLst>
                                      </p:cBhvr>
                                      <p:to>
                                        <p:strVal val="visible"/>
                                      </p:to>
                                    </p:set>
                                    <p:animEffect transition="in" filter="fade">
                                      <p:cBhvr>
                                        <p:cTn id="2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3781</TotalTime>
  <Words>3847</Words>
  <Application>Microsoft Office PowerPoint</Application>
  <PresentationFormat>Widescreen</PresentationFormat>
  <Paragraphs>492</Paragraphs>
  <Slides>39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Calibri</vt:lpstr>
      <vt:lpstr>Calibri Light</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vt:lpstr>
      <vt:lpstr>Labo</vt:lpstr>
      <vt:lpstr>Labo</vt:lpstr>
      <vt:lpstr>SQL </vt:lpstr>
      <vt:lpstr>Wat is SQL ?</vt:lpstr>
      <vt:lpstr>Een beetje SQL geschiedenis</vt:lpstr>
      <vt:lpstr>Structuur van de SQL taal</vt:lpstr>
      <vt:lpstr>Title</vt:lpstr>
      <vt:lpstr>Labo</vt:lpstr>
      <vt:lpstr>Chapter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37</cp:revision>
  <dcterms:created xsi:type="dcterms:W3CDTF">2020-06-11T13:52:31Z</dcterms:created>
  <dcterms:modified xsi:type="dcterms:W3CDTF">2023-11-05T17:09:22Z</dcterms:modified>
</cp:coreProperties>
</file>